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38" r:id="rId2"/>
    <p:sldId id="304" r:id="rId3"/>
    <p:sldId id="339" r:id="rId4"/>
    <p:sldId id="324" r:id="rId5"/>
    <p:sldId id="340" r:id="rId6"/>
    <p:sldId id="326" r:id="rId7"/>
    <p:sldId id="341" r:id="rId8"/>
    <p:sldId id="334" r:id="rId9"/>
    <p:sldId id="344" r:id="rId10"/>
    <p:sldId id="336" r:id="rId11"/>
    <p:sldId id="34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2" autoAdjust="0"/>
    <p:restoredTop sz="94660"/>
  </p:normalViewPr>
  <p:slideViewPr>
    <p:cSldViewPr snapToGrid="0">
      <p:cViewPr varScale="1">
        <p:scale>
          <a:sx n="57" d="100"/>
          <a:sy n="57" d="100"/>
        </p:scale>
        <p:origin x="36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74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A71A58-A8EB-7A52-0643-9CA3EC3E6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45DE20B-4BA7-E0F5-9216-B98794849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E199A3D-3E9F-0EC1-5662-86CC62020DA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2DF0398-60E4-EE78-EAB8-0805EFA50A9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7D96A6A-EC13-170B-10AD-EBE662380BE8}"/>
                </a:ext>
              </a:extLst>
            </p:cNvPr>
            <p:cNvSpPr txBox="1"/>
            <p:nvPr/>
          </p:nvSpPr>
          <p:spPr>
            <a:xfrm>
              <a:off x="2055203" y="2696261"/>
              <a:ext cx="520790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 algn="ctr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représente des fractions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3E5BBB1-87FB-8EE5-AEED-40BF96D9C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0591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5A164-E4C4-7910-79D0-5F3DA664A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7DE320-852E-4970-4E3D-1B4087A37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055" y="909659"/>
            <a:ext cx="3493407" cy="1765450"/>
          </a:xfrm>
        </p:spPr>
        <p:txBody>
          <a:bodyPr>
            <a:noAutofit/>
          </a:bodyPr>
          <a:lstStyle/>
          <a:p>
            <a:r>
              <a:rPr lang="fr-FR" dirty="0"/>
              <a:t>Ecris la fraction correspond à la partie coloriée.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64B0ED-850D-C3EC-928A-256CAA5728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6EDBBB-3ED1-B33F-69EB-B4D21816DBF2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176A60-F015-D7D9-09EB-967166C3D1E0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FA00BB4-2D33-6F6B-BCCE-83F4C75053F2}"/>
              </a:ext>
            </a:extLst>
          </p:cNvPr>
          <p:cNvGrpSpPr/>
          <p:nvPr/>
        </p:nvGrpSpPr>
        <p:grpSpPr>
          <a:xfrm rot="5400000">
            <a:off x="1803398" y="2906541"/>
            <a:ext cx="5537203" cy="1248991"/>
            <a:chOff x="348998" y="2163171"/>
            <a:chExt cx="8640000" cy="1440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531745C-5112-CCC7-8D1F-8758CB0F887E}"/>
                </a:ext>
              </a:extLst>
            </p:cNvPr>
            <p:cNvSpPr/>
            <p:nvPr/>
          </p:nvSpPr>
          <p:spPr>
            <a:xfrm rot="5400000">
              <a:off x="322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7DEF87A-AD48-6A42-2737-2BFA7087B1F5}"/>
                </a:ext>
              </a:extLst>
            </p:cNvPr>
            <p:cNvSpPr/>
            <p:nvPr/>
          </p:nvSpPr>
          <p:spPr>
            <a:xfrm rot="5400000">
              <a:off x="466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5D39057-5F8D-A1A2-D348-DA35C1C1D0F1}"/>
                </a:ext>
              </a:extLst>
            </p:cNvPr>
            <p:cNvSpPr/>
            <p:nvPr/>
          </p:nvSpPr>
          <p:spPr>
            <a:xfrm rot="5400000">
              <a:off x="610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CC11E5D-4CBA-6A7F-5F1E-4D8E98D2873E}"/>
                </a:ext>
              </a:extLst>
            </p:cNvPr>
            <p:cNvSpPr/>
            <p:nvPr/>
          </p:nvSpPr>
          <p:spPr>
            <a:xfrm rot="5400000">
              <a:off x="754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8A1A708-2120-E5F4-3043-8386B8BBD6D2}"/>
                </a:ext>
              </a:extLst>
            </p:cNvPr>
            <p:cNvSpPr/>
            <p:nvPr/>
          </p:nvSpPr>
          <p:spPr>
            <a:xfrm rot="5400000">
              <a:off x="1788998" y="2163171"/>
              <a:ext cx="1440000" cy="144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B08DDE5-2D86-ED08-5CB3-D4E57550C93A}"/>
                </a:ext>
              </a:extLst>
            </p:cNvPr>
            <p:cNvSpPr/>
            <p:nvPr/>
          </p:nvSpPr>
          <p:spPr>
            <a:xfrm rot="5400000">
              <a:off x="348998" y="2163171"/>
              <a:ext cx="1440000" cy="144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0AA9AEE9-B868-12D6-37F5-93A6E01FA4C1}"/>
              </a:ext>
            </a:extLst>
          </p:cNvPr>
          <p:cNvSpPr txBox="1"/>
          <p:nvPr/>
        </p:nvSpPr>
        <p:spPr>
          <a:xfrm>
            <a:off x="5429537" y="909659"/>
            <a:ext cx="362617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600" dirty="0"/>
              <a:t>Ecris la fraction correspond à la partie coloriée et la fraction qu’il faut ajouter pour faire 1.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CC98C75-E9B2-A719-0BC6-50DAEEADD3CA}"/>
                  </a:ext>
                </a:extLst>
              </p:cNvPr>
              <p:cNvSpPr txBox="1"/>
              <p:nvPr/>
            </p:nvSpPr>
            <p:spPr>
              <a:xfrm>
                <a:off x="6139756" y="5065150"/>
                <a:ext cx="2205732" cy="10551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3600" b="0" dirty="0"/>
              </a:p>
              <a:p>
                <a:r>
                  <a:rPr lang="fr-FR" dirty="0"/>
                  <a:t> </a:t>
                </a:r>
              </a:p>
            </p:txBody>
          </p:sp>
        </mc:Choice>
        <mc:Fallback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CC98C75-E9B2-A719-0BC6-50DAEEADD3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9756" y="5065150"/>
                <a:ext cx="2205732" cy="10551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851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7B931-3B45-EEE8-C49E-8D34B5E4A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CC7623-74E2-3957-38C4-E60B6674D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63" y="1264011"/>
            <a:ext cx="3493407" cy="1765450"/>
          </a:xfrm>
        </p:spPr>
        <p:txBody>
          <a:bodyPr>
            <a:noAutofit/>
          </a:bodyPr>
          <a:lstStyle/>
          <a:p>
            <a:r>
              <a:rPr lang="fr-FR" dirty="0"/>
              <a:t>Ecris la fraction correspond à la partie coloriée.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636A9B-B649-C354-0F8D-164D90F404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A06560-599B-9C03-4375-613055A07AF1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30153C-152B-4A4C-2A13-7C6E82A58657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9446F26-7F02-E70B-4303-EA4026BCF5F6}"/>
              </a:ext>
            </a:extLst>
          </p:cNvPr>
          <p:cNvGrpSpPr/>
          <p:nvPr/>
        </p:nvGrpSpPr>
        <p:grpSpPr>
          <a:xfrm rot="5400000">
            <a:off x="1803398" y="2906541"/>
            <a:ext cx="5537203" cy="1248991"/>
            <a:chOff x="348998" y="2163171"/>
            <a:chExt cx="8640000" cy="1440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D1A7969-C5A1-64B1-61A0-9148BA10EE60}"/>
                </a:ext>
              </a:extLst>
            </p:cNvPr>
            <p:cNvSpPr/>
            <p:nvPr/>
          </p:nvSpPr>
          <p:spPr>
            <a:xfrm rot="5400000">
              <a:off x="322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8E26FFC-D691-D2E8-BC81-B81F60ACEA2D}"/>
                </a:ext>
              </a:extLst>
            </p:cNvPr>
            <p:cNvSpPr/>
            <p:nvPr/>
          </p:nvSpPr>
          <p:spPr>
            <a:xfrm rot="5400000">
              <a:off x="466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E3CE232-EB36-084C-4A35-358B96D8E4E6}"/>
                </a:ext>
              </a:extLst>
            </p:cNvPr>
            <p:cNvSpPr/>
            <p:nvPr/>
          </p:nvSpPr>
          <p:spPr>
            <a:xfrm rot="5400000">
              <a:off x="610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3B3594-4E66-FA73-A249-63DCC4C04F01}"/>
                </a:ext>
              </a:extLst>
            </p:cNvPr>
            <p:cNvSpPr/>
            <p:nvPr/>
          </p:nvSpPr>
          <p:spPr>
            <a:xfrm rot="5400000">
              <a:off x="754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8D291E-87DD-B431-AD7B-313A20F75931}"/>
                </a:ext>
              </a:extLst>
            </p:cNvPr>
            <p:cNvSpPr/>
            <p:nvPr/>
          </p:nvSpPr>
          <p:spPr>
            <a:xfrm rot="5400000">
              <a:off x="1788998" y="2163171"/>
              <a:ext cx="1440000" cy="144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3AE66B2-5D26-8717-D550-D8BDADA96E43}"/>
                </a:ext>
              </a:extLst>
            </p:cNvPr>
            <p:cNvSpPr/>
            <p:nvPr/>
          </p:nvSpPr>
          <p:spPr>
            <a:xfrm rot="5400000">
              <a:off x="348998" y="2163171"/>
              <a:ext cx="1440000" cy="144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DF5B087C-196A-3B8F-6371-2627042B3045}"/>
              </a:ext>
            </a:extLst>
          </p:cNvPr>
          <p:cNvSpPr txBox="1"/>
          <p:nvPr/>
        </p:nvSpPr>
        <p:spPr>
          <a:xfrm>
            <a:off x="5429537" y="909659"/>
            <a:ext cx="362617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600" dirty="0"/>
              <a:t>Ecris la fraction correspond à la partie coloriée et la fraction qu’il faut ajouter pour faire 1. 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1F1D8CD-2D2B-46AE-EF18-4C34BA04871F}"/>
              </a:ext>
            </a:extLst>
          </p:cNvPr>
          <p:cNvSpPr txBox="1">
            <a:spLocks/>
          </p:cNvSpPr>
          <p:nvPr/>
        </p:nvSpPr>
        <p:spPr>
          <a:xfrm>
            <a:off x="3533471" y="154084"/>
            <a:ext cx="2194505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60CE8DF-0C5E-01EE-F2FA-66C2E33B86B7}"/>
                  </a:ext>
                </a:extLst>
              </p:cNvPr>
              <p:cNvSpPr txBox="1"/>
              <p:nvPr/>
            </p:nvSpPr>
            <p:spPr>
              <a:xfrm>
                <a:off x="850120" y="3621561"/>
                <a:ext cx="1874167" cy="1664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b="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60CE8DF-0C5E-01EE-F2FA-66C2E33B86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120" y="3621561"/>
                <a:ext cx="1874167" cy="16646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B818B32-1A3C-AC29-CC1D-8303C310FA14}"/>
                  </a:ext>
                </a:extLst>
              </p:cNvPr>
              <p:cNvSpPr txBox="1"/>
              <p:nvPr/>
            </p:nvSpPr>
            <p:spPr>
              <a:xfrm>
                <a:off x="5892893" y="4915338"/>
                <a:ext cx="2699457" cy="21263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4800" b="0" dirty="0"/>
              </a:p>
              <a:p>
                <a:r>
                  <a:rPr lang="fr-FR" sz="4800" dirty="0"/>
                  <a:t> </a:t>
                </a:r>
              </a:p>
            </p:txBody>
          </p:sp>
        </mc:Choice>
        <mc:Fallback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B818B32-1A3C-AC29-CC1D-8303C310FA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893" y="4915338"/>
                <a:ext cx="2699457" cy="21263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298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950" y="986324"/>
            <a:ext cx="8227039" cy="60384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Sur quelle figure la partie coloriée correspond à un demi du disque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862125" y="22442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892906" y="390672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947168" y="5605325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F11397D-8397-BEF1-F242-7F453921837B}"/>
              </a:ext>
            </a:extLst>
          </p:cNvPr>
          <p:cNvSpPr/>
          <p:nvPr/>
        </p:nvSpPr>
        <p:spPr>
          <a:xfrm>
            <a:off x="1684995" y="2104939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309C664-6CF8-3F93-29FD-8238E023F412}"/>
              </a:ext>
            </a:extLst>
          </p:cNvPr>
          <p:cNvSpPr/>
          <p:nvPr/>
        </p:nvSpPr>
        <p:spPr>
          <a:xfrm>
            <a:off x="1684995" y="3805090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217727E5-8F7D-404E-08DD-FC1856FC9460}"/>
              </a:ext>
            </a:extLst>
          </p:cNvPr>
          <p:cNvSpPr/>
          <p:nvPr/>
        </p:nvSpPr>
        <p:spPr>
          <a:xfrm>
            <a:off x="1716632" y="5555612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rc partiel 9">
            <a:extLst>
              <a:ext uri="{FF2B5EF4-FFF2-40B4-BE49-F238E27FC236}">
                <a16:creationId xmlns:a16="http://schemas.microsoft.com/office/drawing/2014/main" id="{51310FFB-29C2-F322-AFFF-590B03D13AE9}"/>
              </a:ext>
            </a:extLst>
          </p:cNvPr>
          <p:cNvSpPr/>
          <p:nvPr/>
        </p:nvSpPr>
        <p:spPr>
          <a:xfrm>
            <a:off x="1684995" y="2111955"/>
            <a:ext cx="1224000" cy="1224000"/>
          </a:xfrm>
          <a:prstGeom prst="pi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Arc partiel 10">
            <a:extLst>
              <a:ext uri="{FF2B5EF4-FFF2-40B4-BE49-F238E27FC236}">
                <a16:creationId xmlns:a16="http://schemas.microsoft.com/office/drawing/2014/main" id="{49192AB4-8CDF-562B-1EDE-CD57C9718ED2}"/>
              </a:ext>
            </a:extLst>
          </p:cNvPr>
          <p:cNvSpPr/>
          <p:nvPr/>
        </p:nvSpPr>
        <p:spPr>
          <a:xfrm rot="19687225">
            <a:off x="1692011" y="3812106"/>
            <a:ext cx="1224000" cy="1224000"/>
          </a:xfrm>
          <a:prstGeom prst="pie">
            <a:avLst>
              <a:gd name="adj1" fmla="val 5339055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Arc partiel 11">
            <a:extLst>
              <a:ext uri="{FF2B5EF4-FFF2-40B4-BE49-F238E27FC236}">
                <a16:creationId xmlns:a16="http://schemas.microsoft.com/office/drawing/2014/main" id="{0F6E35F7-36DC-8426-F4A2-81D65013AF1E}"/>
              </a:ext>
            </a:extLst>
          </p:cNvPr>
          <p:cNvSpPr/>
          <p:nvPr/>
        </p:nvSpPr>
        <p:spPr>
          <a:xfrm>
            <a:off x="1716632" y="5566888"/>
            <a:ext cx="1224000" cy="1224000"/>
          </a:xfrm>
          <a:prstGeom prst="pie">
            <a:avLst>
              <a:gd name="adj1" fmla="val 0"/>
              <a:gd name="adj2" fmla="val 898199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3E41AC-F098-CD80-729F-7FD69CFA3249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0B7F4F-175E-79C8-3B56-9DDEB3C68EE0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19A84D2B-7F56-4DC9-4EF0-102AA5734701}"/>
              </a:ext>
            </a:extLst>
          </p:cNvPr>
          <p:cNvCxnSpPr>
            <a:cxnSpLocks/>
          </p:cNvCxnSpPr>
          <p:nvPr/>
        </p:nvCxnSpPr>
        <p:spPr>
          <a:xfrm>
            <a:off x="4572000" y="1912690"/>
            <a:ext cx="0" cy="47255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A1FD2C22-1934-8310-5247-44329361320B}"/>
              </a:ext>
            </a:extLst>
          </p:cNvPr>
          <p:cNvSpPr txBox="1"/>
          <p:nvPr/>
        </p:nvSpPr>
        <p:spPr>
          <a:xfrm>
            <a:off x="5661719" y="224233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E1D10B3-ECE5-6EAB-205E-AF8749C8680D}"/>
              </a:ext>
            </a:extLst>
          </p:cNvPr>
          <p:cNvSpPr txBox="1"/>
          <p:nvPr/>
        </p:nvSpPr>
        <p:spPr>
          <a:xfrm>
            <a:off x="5692500" y="390477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1496833-E422-00D9-3FC1-F7C73E1C0F2A}"/>
              </a:ext>
            </a:extLst>
          </p:cNvPr>
          <p:cNvSpPr txBox="1"/>
          <p:nvPr/>
        </p:nvSpPr>
        <p:spPr>
          <a:xfrm>
            <a:off x="5746762" y="5603375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7E76295-017D-22F0-F56B-D47FCF4EBA18}"/>
              </a:ext>
            </a:extLst>
          </p:cNvPr>
          <p:cNvGrpSpPr/>
          <p:nvPr/>
        </p:nvGrpSpPr>
        <p:grpSpPr>
          <a:xfrm>
            <a:off x="6491605" y="2056863"/>
            <a:ext cx="1224000" cy="1224000"/>
            <a:chOff x="8821938" y="491850"/>
            <a:chExt cx="2880000" cy="2880000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9AB92346-08E2-2AA3-A250-33CE89F307A1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5B088730-ABBD-7A09-A1D5-F42C9CD70B6C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2AA342C6-F3E0-1B51-1CFD-69A05C6562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533111A-92FF-E603-6A23-3C1BE588D37C}"/>
                </a:ext>
              </a:extLst>
            </p:cNvPr>
            <p:cNvCxnSpPr>
              <a:cxnSpLocks/>
              <a:stCxn id="25" idx="6"/>
              <a:endCxn id="25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783C35B5-1F1C-2DF1-43AD-A23B0D1F30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Arc partiel 26">
            <a:extLst>
              <a:ext uri="{FF2B5EF4-FFF2-40B4-BE49-F238E27FC236}">
                <a16:creationId xmlns:a16="http://schemas.microsoft.com/office/drawing/2014/main" id="{0D553E82-FCBA-D23C-D0B8-A87C8498F464}"/>
              </a:ext>
            </a:extLst>
          </p:cNvPr>
          <p:cNvSpPr/>
          <p:nvPr/>
        </p:nvSpPr>
        <p:spPr>
          <a:xfrm>
            <a:off x="6489865" y="2044839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93DC5349-3A11-0A4F-D1C1-2FC37A99D32E}"/>
              </a:ext>
            </a:extLst>
          </p:cNvPr>
          <p:cNvGrpSpPr/>
          <p:nvPr/>
        </p:nvGrpSpPr>
        <p:grpSpPr>
          <a:xfrm>
            <a:off x="6491605" y="3825927"/>
            <a:ext cx="1224000" cy="1224000"/>
            <a:chOff x="8821938" y="491850"/>
            <a:chExt cx="2880000" cy="2880000"/>
          </a:xfrm>
        </p:grpSpPr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2575C8AD-1A74-4E78-E376-C7C0EC5AE670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8435409D-8172-CB41-E0F2-38E4AD60FD2A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E751F6C-07B4-4C4A-E195-F9FA618934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8D61943-0C22-4289-9AC2-CA282C136129}"/>
                </a:ext>
              </a:extLst>
            </p:cNvPr>
            <p:cNvCxnSpPr>
              <a:cxnSpLocks/>
              <a:stCxn id="32" idx="6"/>
              <a:endCxn id="32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5281DE15-C844-D494-541D-A310AC132D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Arc partiel 33">
            <a:extLst>
              <a:ext uri="{FF2B5EF4-FFF2-40B4-BE49-F238E27FC236}">
                <a16:creationId xmlns:a16="http://schemas.microsoft.com/office/drawing/2014/main" id="{3905746A-4B78-CAD6-5598-F2FA060F67A3}"/>
              </a:ext>
            </a:extLst>
          </p:cNvPr>
          <p:cNvSpPr/>
          <p:nvPr/>
        </p:nvSpPr>
        <p:spPr>
          <a:xfrm>
            <a:off x="6489865" y="3813903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B8706F95-F613-014A-3828-FD521F00DBD8}"/>
              </a:ext>
            </a:extLst>
          </p:cNvPr>
          <p:cNvGrpSpPr/>
          <p:nvPr/>
        </p:nvGrpSpPr>
        <p:grpSpPr>
          <a:xfrm>
            <a:off x="6489865" y="5607015"/>
            <a:ext cx="1224000" cy="1224000"/>
            <a:chOff x="8821938" y="491850"/>
            <a:chExt cx="2880000" cy="2880000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2FF9E2E2-B743-EAA8-4143-5B72CB1C7AD5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BA0D3DF2-58B9-AF5A-0A6E-C173E17A9526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B29A3993-CC2D-721F-1DCD-70DAFCF4E3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3667C72-7B57-69EE-2D34-8E403BAAD39C}"/>
                </a:ext>
              </a:extLst>
            </p:cNvPr>
            <p:cNvCxnSpPr>
              <a:cxnSpLocks/>
              <a:stCxn id="39" idx="6"/>
              <a:endCxn id="39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B648716C-DA5B-DF35-8854-91D68FD4DA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Arc partiel 40">
            <a:extLst>
              <a:ext uri="{FF2B5EF4-FFF2-40B4-BE49-F238E27FC236}">
                <a16:creationId xmlns:a16="http://schemas.microsoft.com/office/drawing/2014/main" id="{6E351727-5C2A-2D75-8CD5-54F33077882E}"/>
              </a:ext>
            </a:extLst>
          </p:cNvPr>
          <p:cNvSpPr/>
          <p:nvPr/>
        </p:nvSpPr>
        <p:spPr>
          <a:xfrm>
            <a:off x="6488125" y="5594991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Arc partiel 41">
            <a:extLst>
              <a:ext uri="{FF2B5EF4-FFF2-40B4-BE49-F238E27FC236}">
                <a16:creationId xmlns:a16="http://schemas.microsoft.com/office/drawing/2014/main" id="{6EB5DF28-40E1-49F7-8A95-C9C96EE6205D}"/>
              </a:ext>
            </a:extLst>
          </p:cNvPr>
          <p:cNvSpPr/>
          <p:nvPr/>
        </p:nvSpPr>
        <p:spPr>
          <a:xfrm rot="14546177">
            <a:off x="6488124" y="3832123"/>
            <a:ext cx="1224000" cy="1224000"/>
          </a:xfrm>
          <a:prstGeom prst="pie">
            <a:avLst>
              <a:gd name="adj1" fmla="val 0"/>
              <a:gd name="adj2" fmla="val 3394036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Arc partiel 42">
            <a:extLst>
              <a:ext uri="{FF2B5EF4-FFF2-40B4-BE49-F238E27FC236}">
                <a16:creationId xmlns:a16="http://schemas.microsoft.com/office/drawing/2014/main" id="{BB08DF9A-B8E5-98A2-C226-15A7B6A1E8B7}"/>
              </a:ext>
            </a:extLst>
          </p:cNvPr>
          <p:cNvSpPr/>
          <p:nvPr/>
        </p:nvSpPr>
        <p:spPr>
          <a:xfrm rot="10644863">
            <a:off x="6488123" y="5607013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5FD72-10A3-6F22-DD67-1E562B97F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721D7F-662A-D9DF-B106-0F2197199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950" y="986324"/>
            <a:ext cx="8227039" cy="60384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Sur quelle figure la partie coloriée correspond à un demi du disque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105540B-7D69-250D-44F2-C21F97462A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8F078FE-3A86-B004-2C56-E10058238C60}"/>
              </a:ext>
            </a:extLst>
          </p:cNvPr>
          <p:cNvSpPr txBox="1"/>
          <p:nvPr/>
        </p:nvSpPr>
        <p:spPr>
          <a:xfrm>
            <a:off x="862125" y="22442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0B37CE7-49E6-4F30-F572-6C82F1744C1B}"/>
              </a:ext>
            </a:extLst>
          </p:cNvPr>
          <p:cNvSpPr txBox="1"/>
          <p:nvPr/>
        </p:nvSpPr>
        <p:spPr>
          <a:xfrm>
            <a:off x="892906" y="390672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0CBE192-74D8-B318-97BA-01B73FE5206D}"/>
              </a:ext>
            </a:extLst>
          </p:cNvPr>
          <p:cNvSpPr txBox="1"/>
          <p:nvPr/>
        </p:nvSpPr>
        <p:spPr>
          <a:xfrm>
            <a:off x="947168" y="5605325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126FCAEE-AF61-9B57-FDE9-2C6B19AD562A}"/>
              </a:ext>
            </a:extLst>
          </p:cNvPr>
          <p:cNvSpPr/>
          <p:nvPr/>
        </p:nvSpPr>
        <p:spPr>
          <a:xfrm>
            <a:off x="1684995" y="2104939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1AA062D-AA0F-1922-E114-FCC8EF0AF2CE}"/>
              </a:ext>
            </a:extLst>
          </p:cNvPr>
          <p:cNvSpPr/>
          <p:nvPr/>
        </p:nvSpPr>
        <p:spPr>
          <a:xfrm>
            <a:off x="1684995" y="3805090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3269181-E977-2639-BC3C-359C3509837D}"/>
              </a:ext>
            </a:extLst>
          </p:cNvPr>
          <p:cNvSpPr/>
          <p:nvPr/>
        </p:nvSpPr>
        <p:spPr>
          <a:xfrm>
            <a:off x="1716632" y="5555612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rc partiel 9">
            <a:extLst>
              <a:ext uri="{FF2B5EF4-FFF2-40B4-BE49-F238E27FC236}">
                <a16:creationId xmlns:a16="http://schemas.microsoft.com/office/drawing/2014/main" id="{A60FFF86-1F4D-F8C7-C658-E5BF89407D19}"/>
              </a:ext>
            </a:extLst>
          </p:cNvPr>
          <p:cNvSpPr/>
          <p:nvPr/>
        </p:nvSpPr>
        <p:spPr>
          <a:xfrm>
            <a:off x="1684995" y="2111955"/>
            <a:ext cx="1224000" cy="1224000"/>
          </a:xfrm>
          <a:prstGeom prst="pi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Arc partiel 10">
            <a:extLst>
              <a:ext uri="{FF2B5EF4-FFF2-40B4-BE49-F238E27FC236}">
                <a16:creationId xmlns:a16="http://schemas.microsoft.com/office/drawing/2014/main" id="{E8ED05BE-82F6-2601-D0FB-BA463DBDF61B}"/>
              </a:ext>
            </a:extLst>
          </p:cNvPr>
          <p:cNvSpPr/>
          <p:nvPr/>
        </p:nvSpPr>
        <p:spPr>
          <a:xfrm rot="19687225">
            <a:off x="1692011" y="3812106"/>
            <a:ext cx="1224000" cy="1224000"/>
          </a:xfrm>
          <a:prstGeom prst="pie">
            <a:avLst>
              <a:gd name="adj1" fmla="val 5339055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Arc partiel 11">
            <a:extLst>
              <a:ext uri="{FF2B5EF4-FFF2-40B4-BE49-F238E27FC236}">
                <a16:creationId xmlns:a16="http://schemas.microsoft.com/office/drawing/2014/main" id="{69A28CA6-0A41-D112-A983-58AEE30DA300}"/>
              </a:ext>
            </a:extLst>
          </p:cNvPr>
          <p:cNvSpPr/>
          <p:nvPr/>
        </p:nvSpPr>
        <p:spPr>
          <a:xfrm>
            <a:off x="1716632" y="5566888"/>
            <a:ext cx="1224000" cy="1224000"/>
          </a:xfrm>
          <a:prstGeom prst="pie">
            <a:avLst>
              <a:gd name="adj1" fmla="val 0"/>
              <a:gd name="adj2" fmla="val 898199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D9A764-5FC8-581B-813B-468D9218D592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4038D5-BF5F-25EE-4F86-3EE2BB0980C4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359141A-CBA1-A108-2D05-FB05E4BF6DE2}"/>
              </a:ext>
            </a:extLst>
          </p:cNvPr>
          <p:cNvCxnSpPr>
            <a:cxnSpLocks/>
          </p:cNvCxnSpPr>
          <p:nvPr/>
        </p:nvCxnSpPr>
        <p:spPr>
          <a:xfrm>
            <a:off x="4572000" y="1912690"/>
            <a:ext cx="0" cy="47255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31A4CA22-272D-C9F4-87D5-4052A6F4E0FA}"/>
              </a:ext>
            </a:extLst>
          </p:cNvPr>
          <p:cNvSpPr txBox="1"/>
          <p:nvPr/>
        </p:nvSpPr>
        <p:spPr>
          <a:xfrm>
            <a:off x="5661719" y="224233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E60AB38-B153-8D39-30DC-AB80E61121CE}"/>
              </a:ext>
            </a:extLst>
          </p:cNvPr>
          <p:cNvSpPr txBox="1"/>
          <p:nvPr/>
        </p:nvSpPr>
        <p:spPr>
          <a:xfrm>
            <a:off x="5692500" y="390477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6395625-1785-B9C7-AA02-0F34DB3E17AB}"/>
              </a:ext>
            </a:extLst>
          </p:cNvPr>
          <p:cNvSpPr txBox="1"/>
          <p:nvPr/>
        </p:nvSpPr>
        <p:spPr>
          <a:xfrm>
            <a:off x="5746762" y="5603375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F69556A6-4748-EDC7-1505-9824633CA0AF}"/>
              </a:ext>
            </a:extLst>
          </p:cNvPr>
          <p:cNvGrpSpPr/>
          <p:nvPr/>
        </p:nvGrpSpPr>
        <p:grpSpPr>
          <a:xfrm>
            <a:off x="6491605" y="2056863"/>
            <a:ext cx="1224000" cy="1224000"/>
            <a:chOff x="8821938" y="491850"/>
            <a:chExt cx="2880000" cy="2880000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240B1DEC-7053-D350-BA13-C16458051AC0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BF4E6F79-B3E8-BF9C-D69B-C9FCE342A26C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4DB317A-2BFC-E469-1DAA-201B33A5CA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8B23250-B805-ADF7-4BA2-DA6986AAB534}"/>
                </a:ext>
              </a:extLst>
            </p:cNvPr>
            <p:cNvCxnSpPr>
              <a:cxnSpLocks/>
              <a:stCxn id="25" idx="6"/>
              <a:endCxn id="25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25F046B-E2E9-BF24-EE03-6C60634EB7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Arc partiel 26">
            <a:extLst>
              <a:ext uri="{FF2B5EF4-FFF2-40B4-BE49-F238E27FC236}">
                <a16:creationId xmlns:a16="http://schemas.microsoft.com/office/drawing/2014/main" id="{FF037A89-B032-844C-723A-B2D34FB9F7ED}"/>
              </a:ext>
            </a:extLst>
          </p:cNvPr>
          <p:cNvSpPr/>
          <p:nvPr/>
        </p:nvSpPr>
        <p:spPr>
          <a:xfrm>
            <a:off x="6489865" y="2044839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5722F9A6-CC1E-9094-8177-81BAE32B0241}"/>
              </a:ext>
            </a:extLst>
          </p:cNvPr>
          <p:cNvGrpSpPr/>
          <p:nvPr/>
        </p:nvGrpSpPr>
        <p:grpSpPr>
          <a:xfrm>
            <a:off x="6491605" y="3825927"/>
            <a:ext cx="1224000" cy="1224000"/>
            <a:chOff x="8821938" y="491850"/>
            <a:chExt cx="2880000" cy="2880000"/>
          </a:xfrm>
        </p:grpSpPr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5EF7D5CA-BF47-4F40-2574-0B02E8CD0BCD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967EFC3D-F3C2-1DA3-6C63-6BEF9B6970A6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15658FE-A7F7-9E24-5698-46792704DA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2C3A8C3B-70F0-342B-8C47-B0BA7BE6EA60}"/>
                </a:ext>
              </a:extLst>
            </p:cNvPr>
            <p:cNvCxnSpPr>
              <a:cxnSpLocks/>
              <a:stCxn id="32" idx="6"/>
              <a:endCxn id="32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18D76E15-A2BC-5C13-0743-DEF560A625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Arc partiel 33">
            <a:extLst>
              <a:ext uri="{FF2B5EF4-FFF2-40B4-BE49-F238E27FC236}">
                <a16:creationId xmlns:a16="http://schemas.microsoft.com/office/drawing/2014/main" id="{88B7C4E3-CAB7-B07D-F4AE-7FD679E1F2B1}"/>
              </a:ext>
            </a:extLst>
          </p:cNvPr>
          <p:cNvSpPr/>
          <p:nvPr/>
        </p:nvSpPr>
        <p:spPr>
          <a:xfrm>
            <a:off x="6489865" y="3813903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4CF77A20-2A96-F2D4-1D24-A694619D816E}"/>
              </a:ext>
            </a:extLst>
          </p:cNvPr>
          <p:cNvGrpSpPr/>
          <p:nvPr/>
        </p:nvGrpSpPr>
        <p:grpSpPr>
          <a:xfrm>
            <a:off x="6489865" y="5607015"/>
            <a:ext cx="1224000" cy="1224000"/>
            <a:chOff x="8821938" y="491850"/>
            <a:chExt cx="2880000" cy="2880000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DCEF4EDD-E297-9910-422D-9BC10B953426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8082E0C9-B6A8-7ED7-546F-5596453189CD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2EED05CF-BAB7-0156-11F4-6797966863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DBBDF5F6-30AB-DED5-EE2B-48B275A8BDF2}"/>
                </a:ext>
              </a:extLst>
            </p:cNvPr>
            <p:cNvCxnSpPr>
              <a:cxnSpLocks/>
              <a:stCxn id="39" idx="6"/>
              <a:endCxn id="39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FF04D72C-442C-A896-C0FE-DDAA185470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Arc partiel 40">
            <a:extLst>
              <a:ext uri="{FF2B5EF4-FFF2-40B4-BE49-F238E27FC236}">
                <a16:creationId xmlns:a16="http://schemas.microsoft.com/office/drawing/2014/main" id="{4BAC49CE-559F-8EF9-ECE7-40278E0688A3}"/>
              </a:ext>
            </a:extLst>
          </p:cNvPr>
          <p:cNvSpPr/>
          <p:nvPr/>
        </p:nvSpPr>
        <p:spPr>
          <a:xfrm>
            <a:off x="6488125" y="5594991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Arc partiel 41">
            <a:extLst>
              <a:ext uri="{FF2B5EF4-FFF2-40B4-BE49-F238E27FC236}">
                <a16:creationId xmlns:a16="http://schemas.microsoft.com/office/drawing/2014/main" id="{C7F1FA49-1588-85A9-0FD5-8A56329F1D54}"/>
              </a:ext>
            </a:extLst>
          </p:cNvPr>
          <p:cNvSpPr/>
          <p:nvPr/>
        </p:nvSpPr>
        <p:spPr>
          <a:xfrm rot="14546177">
            <a:off x="6488124" y="3832123"/>
            <a:ext cx="1224000" cy="1224000"/>
          </a:xfrm>
          <a:prstGeom prst="pie">
            <a:avLst>
              <a:gd name="adj1" fmla="val 0"/>
              <a:gd name="adj2" fmla="val 3394036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Arc partiel 42">
            <a:extLst>
              <a:ext uri="{FF2B5EF4-FFF2-40B4-BE49-F238E27FC236}">
                <a16:creationId xmlns:a16="http://schemas.microsoft.com/office/drawing/2014/main" id="{6F684D67-D9C9-FA0B-0203-AB85CE28DA6A}"/>
              </a:ext>
            </a:extLst>
          </p:cNvPr>
          <p:cNvSpPr/>
          <p:nvPr/>
        </p:nvSpPr>
        <p:spPr>
          <a:xfrm rot="10644863">
            <a:off x="6488123" y="5607013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5D882A34-A9D4-64F1-FBF1-D50E2EBF38EB}"/>
              </a:ext>
            </a:extLst>
          </p:cNvPr>
          <p:cNvSpPr txBox="1">
            <a:spLocks/>
          </p:cNvSpPr>
          <p:nvPr/>
        </p:nvSpPr>
        <p:spPr>
          <a:xfrm>
            <a:off x="3474747" y="174948"/>
            <a:ext cx="2194505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889C218-AF58-2EE6-AC7D-2D0A5E262A6C}"/>
              </a:ext>
            </a:extLst>
          </p:cNvPr>
          <p:cNvSpPr txBox="1"/>
          <p:nvPr/>
        </p:nvSpPr>
        <p:spPr>
          <a:xfrm>
            <a:off x="892906" y="390477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B.</a:t>
            </a:r>
            <a:r>
              <a:rPr lang="fr-FR" sz="4800" dirty="0"/>
              <a:t> 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07364D45-EF92-7D3A-F3A6-F7B9370BA855}"/>
              </a:ext>
            </a:extLst>
          </p:cNvPr>
          <p:cNvSpPr txBox="1"/>
          <p:nvPr/>
        </p:nvSpPr>
        <p:spPr>
          <a:xfrm>
            <a:off x="5685680" y="3908075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B.</a:t>
            </a:r>
            <a:r>
              <a:rPr lang="fr-FR" sz="4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898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95" y="915799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un demi du carré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853736" y="215624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884517" y="381868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938779" y="551728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4430B6-E53B-3EFB-36D6-E7A96C4E3B29}"/>
              </a:ext>
            </a:extLst>
          </p:cNvPr>
          <p:cNvSpPr/>
          <p:nvPr/>
        </p:nvSpPr>
        <p:spPr>
          <a:xfrm>
            <a:off x="1768136" y="2064945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6068AB-27B6-B7C3-D0DF-DC8E38EACF9B}"/>
              </a:ext>
            </a:extLst>
          </p:cNvPr>
          <p:cNvSpPr/>
          <p:nvPr/>
        </p:nvSpPr>
        <p:spPr>
          <a:xfrm>
            <a:off x="1768136" y="3791114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A51398-6D50-A011-AC1C-EFD6AB833546}"/>
              </a:ext>
            </a:extLst>
          </p:cNvPr>
          <p:cNvSpPr/>
          <p:nvPr/>
        </p:nvSpPr>
        <p:spPr>
          <a:xfrm>
            <a:off x="1768136" y="5544849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5E8725-5403-C4A1-6078-C4A6D4EEB113}"/>
              </a:ext>
            </a:extLst>
          </p:cNvPr>
          <p:cNvSpPr/>
          <p:nvPr/>
        </p:nvSpPr>
        <p:spPr>
          <a:xfrm rot="5400000">
            <a:off x="2038136" y="1794945"/>
            <a:ext cx="54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4E7FFD-B443-B59A-D4B7-E661B85E6DE0}"/>
              </a:ext>
            </a:extLst>
          </p:cNvPr>
          <p:cNvSpPr/>
          <p:nvPr/>
        </p:nvSpPr>
        <p:spPr>
          <a:xfrm>
            <a:off x="1776272" y="3791114"/>
            <a:ext cx="717692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3423AC-BD22-F039-7310-6D31AAB7D013}"/>
              </a:ext>
            </a:extLst>
          </p:cNvPr>
          <p:cNvSpPr/>
          <p:nvPr/>
        </p:nvSpPr>
        <p:spPr>
          <a:xfrm rot="5400000">
            <a:off x="2109571" y="5899666"/>
            <a:ext cx="397129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1D76AF-2D0E-5F31-5809-060E5224C91C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2DEDE2-2DCC-952A-AA1E-5194F0B75E52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C313224-EC8C-4284-2C1A-042F41D3CBB1}"/>
              </a:ext>
            </a:extLst>
          </p:cNvPr>
          <p:cNvCxnSpPr>
            <a:cxnSpLocks/>
          </p:cNvCxnSpPr>
          <p:nvPr/>
        </p:nvCxnSpPr>
        <p:spPr>
          <a:xfrm>
            <a:off x="4572000" y="1912690"/>
            <a:ext cx="0" cy="47255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D4BEE38-3330-CFE0-0C64-894D7E2C1541}"/>
              </a:ext>
            </a:extLst>
          </p:cNvPr>
          <p:cNvSpPr txBox="1"/>
          <p:nvPr/>
        </p:nvSpPr>
        <p:spPr>
          <a:xfrm>
            <a:off x="5473953" y="214288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081BF1A-3086-8E9D-B805-943320267EF5}"/>
              </a:ext>
            </a:extLst>
          </p:cNvPr>
          <p:cNvSpPr txBox="1"/>
          <p:nvPr/>
        </p:nvSpPr>
        <p:spPr>
          <a:xfrm>
            <a:off x="5504734" y="380532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49849B4-C8EF-6EF7-D9A6-E48BE1EFEC9B}"/>
              </a:ext>
            </a:extLst>
          </p:cNvPr>
          <p:cNvSpPr txBox="1"/>
          <p:nvPr/>
        </p:nvSpPr>
        <p:spPr>
          <a:xfrm>
            <a:off x="5558996" y="5503926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784EBF-D015-BE45-E94B-854E1A7CEB9C}"/>
              </a:ext>
            </a:extLst>
          </p:cNvPr>
          <p:cNvSpPr/>
          <p:nvPr/>
        </p:nvSpPr>
        <p:spPr>
          <a:xfrm>
            <a:off x="6295865" y="3826319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33234C-980E-91C5-9109-F9479B78E1A6}"/>
              </a:ext>
            </a:extLst>
          </p:cNvPr>
          <p:cNvSpPr/>
          <p:nvPr/>
        </p:nvSpPr>
        <p:spPr>
          <a:xfrm>
            <a:off x="6837712" y="3826319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28628C6-998D-1A06-56EC-3CC4C157B577}"/>
              </a:ext>
            </a:extLst>
          </p:cNvPr>
          <p:cNvSpPr/>
          <p:nvPr/>
        </p:nvSpPr>
        <p:spPr>
          <a:xfrm>
            <a:off x="6295865" y="4366319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C34A7FC-C996-B14A-453A-3D1C9ED58BAA}"/>
              </a:ext>
            </a:extLst>
          </p:cNvPr>
          <p:cNvSpPr/>
          <p:nvPr/>
        </p:nvSpPr>
        <p:spPr>
          <a:xfrm>
            <a:off x="6837712" y="4366319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88BB587-2C0A-A858-622A-250166F392D8}"/>
              </a:ext>
            </a:extLst>
          </p:cNvPr>
          <p:cNvSpPr/>
          <p:nvPr/>
        </p:nvSpPr>
        <p:spPr>
          <a:xfrm>
            <a:off x="6282221" y="2059641"/>
            <a:ext cx="735631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8F636DA-DFF2-71BF-BEF1-AE6ECB7E1CED}"/>
              </a:ext>
            </a:extLst>
          </p:cNvPr>
          <p:cNvSpPr/>
          <p:nvPr/>
        </p:nvSpPr>
        <p:spPr>
          <a:xfrm>
            <a:off x="7017851" y="2059641"/>
            <a:ext cx="346218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2E23BD-906F-D415-EA09-7619BEDE5869}"/>
              </a:ext>
            </a:extLst>
          </p:cNvPr>
          <p:cNvSpPr/>
          <p:nvPr/>
        </p:nvSpPr>
        <p:spPr>
          <a:xfrm>
            <a:off x="6282222" y="2599641"/>
            <a:ext cx="735628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9979650-F239-BE8F-E3D0-AEB086F2A5EF}"/>
              </a:ext>
            </a:extLst>
          </p:cNvPr>
          <p:cNvSpPr/>
          <p:nvPr/>
        </p:nvSpPr>
        <p:spPr>
          <a:xfrm>
            <a:off x="7017851" y="2599641"/>
            <a:ext cx="346217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4F7F56-23BE-90AD-0619-3A426054AA92}"/>
              </a:ext>
            </a:extLst>
          </p:cNvPr>
          <p:cNvSpPr/>
          <p:nvPr/>
        </p:nvSpPr>
        <p:spPr>
          <a:xfrm>
            <a:off x="6384550" y="5558231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7FA9032-DC5E-D596-D5EC-38DB1AC3D430}"/>
              </a:ext>
            </a:extLst>
          </p:cNvPr>
          <p:cNvSpPr/>
          <p:nvPr/>
        </p:nvSpPr>
        <p:spPr>
          <a:xfrm>
            <a:off x="6926397" y="5558231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844D2E-0B99-7FA6-45E5-085AC66EB03A}"/>
              </a:ext>
            </a:extLst>
          </p:cNvPr>
          <p:cNvSpPr/>
          <p:nvPr/>
        </p:nvSpPr>
        <p:spPr>
          <a:xfrm>
            <a:off x="6384550" y="6098231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574272E-F75B-F24C-C607-E7ACB5A06F0C}"/>
              </a:ext>
            </a:extLst>
          </p:cNvPr>
          <p:cNvSpPr/>
          <p:nvPr/>
        </p:nvSpPr>
        <p:spPr>
          <a:xfrm>
            <a:off x="6926397" y="6098231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837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90DBF-185E-F13C-51D0-19B616ADF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F1BEA6-698B-8115-5BBB-E3E133C53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95" y="915799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un demi du carré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00F6C3-6331-AE2C-64BF-8CF0B5D6AF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F8CA35A-C0A4-6204-0297-2770EC1B35DB}"/>
              </a:ext>
            </a:extLst>
          </p:cNvPr>
          <p:cNvSpPr txBox="1"/>
          <p:nvPr/>
        </p:nvSpPr>
        <p:spPr>
          <a:xfrm>
            <a:off x="853736" y="215624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3482ADB-C5AD-C647-83A3-BCC1C010198A}"/>
              </a:ext>
            </a:extLst>
          </p:cNvPr>
          <p:cNvSpPr txBox="1"/>
          <p:nvPr/>
        </p:nvSpPr>
        <p:spPr>
          <a:xfrm>
            <a:off x="884517" y="381868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6C34EC5-A63D-438E-ADCD-A1079B46C692}"/>
              </a:ext>
            </a:extLst>
          </p:cNvPr>
          <p:cNvSpPr txBox="1"/>
          <p:nvPr/>
        </p:nvSpPr>
        <p:spPr>
          <a:xfrm>
            <a:off x="938779" y="551728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4C21AD-C6AF-ADC0-52C8-AAC847606FE9}"/>
              </a:ext>
            </a:extLst>
          </p:cNvPr>
          <p:cNvSpPr/>
          <p:nvPr/>
        </p:nvSpPr>
        <p:spPr>
          <a:xfrm>
            <a:off x="1768136" y="2064945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5C4F6B-A0E9-2C55-EB2A-DCF3D2A4BB87}"/>
              </a:ext>
            </a:extLst>
          </p:cNvPr>
          <p:cNvSpPr/>
          <p:nvPr/>
        </p:nvSpPr>
        <p:spPr>
          <a:xfrm>
            <a:off x="1768136" y="3791114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5B5480-3E50-BE13-1EFD-1D1C3EBE5FED}"/>
              </a:ext>
            </a:extLst>
          </p:cNvPr>
          <p:cNvSpPr/>
          <p:nvPr/>
        </p:nvSpPr>
        <p:spPr>
          <a:xfrm>
            <a:off x="1768136" y="5544849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324192-67CD-673B-2E38-2451E72C8160}"/>
              </a:ext>
            </a:extLst>
          </p:cNvPr>
          <p:cNvSpPr/>
          <p:nvPr/>
        </p:nvSpPr>
        <p:spPr>
          <a:xfrm rot="5400000">
            <a:off x="2038136" y="1794945"/>
            <a:ext cx="54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A3A4FB-DA83-DA02-884C-C44229969A51}"/>
              </a:ext>
            </a:extLst>
          </p:cNvPr>
          <p:cNvSpPr/>
          <p:nvPr/>
        </p:nvSpPr>
        <p:spPr>
          <a:xfrm>
            <a:off x="1776272" y="3791114"/>
            <a:ext cx="717692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4065BC-2D84-ADCF-FCC0-7B349B1A1D83}"/>
              </a:ext>
            </a:extLst>
          </p:cNvPr>
          <p:cNvSpPr/>
          <p:nvPr/>
        </p:nvSpPr>
        <p:spPr>
          <a:xfrm rot="5400000">
            <a:off x="2109571" y="5899666"/>
            <a:ext cx="397129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451CF7-E062-3967-B68B-989C478374E3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75EF48-041A-35F4-FAE9-F74DD9020F05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3D54A2B-3B0D-BA68-C921-5A08F67D3DFF}"/>
              </a:ext>
            </a:extLst>
          </p:cNvPr>
          <p:cNvCxnSpPr>
            <a:cxnSpLocks/>
          </p:cNvCxnSpPr>
          <p:nvPr/>
        </p:nvCxnSpPr>
        <p:spPr>
          <a:xfrm>
            <a:off x="4572000" y="1912690"/>
            <a:ext cx="0" cy="47255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DF3C9E7-BCB2-8E30-B627-56F388D7D45A}"/>
              </a:ext>
            </a:extLst>
          </p:cNvPr>
          <p:cNvSpPr txBox="1"/>
          <p:nvPr/>
        </p:nvSpPr>
        <p:spPr>
          <a:xfrm>
            <a:off x="5473953" y="214288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9F61E34-5E86-8C14-1CBF-62ACEFFBCC79}"/>
              </a:ext>
            </a:extLst>
          </p:cNvPr>
          <p:cNvSpPr txBox="1"/>
          <p:nvPr/>
        </p:nvSpPr>
        <p:spPr>
          <a:xfrm>
            <a:off x="5504734" y="380532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6A611D1-F3A4-9257-97CD-CF9852CDB008}"/>
              </a:ext>
            </a:extLst>
          </p:cNvPr>
          <p:cNvSpPr txBox="1"/>
          <p:nvPr/>
        </p:nvSpPr>
        <p:spPr>
          <a:xfrm>
            <a:off x="5558996" y="5503926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A6815D-102C-3559-CF39-50116575DBC2}"/>
              </a:ext>
            </a:extLst>
          </p:cNvPr>
          <p:cNvSpPr/>
          <p:nvPr/>
        </p:nvSpPr>
        <p:spPr>
          <a:xfrm>
            <a:off x="6295865" y="3826319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C296145-0141-1DF9-0AA0-AEC12E60AE39}"/>
              </a:ext>
            </a:extLst>
          </p:cNvPr>
          <p:cNvSpPr/>
          <p:nvPr/>
        </p:nvSpPr>
        <p:spPr>
          <a:xfrm>
            <a:off x="6837712" y="3826319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1C47395-7F0D-D76B-E5F4-20BF1754AE64}"/>
              </a:ext>
            </a:extLst>
          </p:cNvPr>
          <p:cNvSpPr/>
          <p:nvPr/>
        </p:nvSpPr>
        <p:spPr>
          <a:xfrm>
            <a:off x="6295865" y="4366319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7B7F0F-AA24-CCEB-B011-890043512187}"/>
              </a:ext>
            </a:extLst>
          </p:cNvPr>
          <p:cNvSpPr/>
          <p:nvPr/>
        </p:nvSpPr>
        <p:spPr>
          <a:xfrm>
            <a:off x="6837712" y="4366319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D78EFD9-FBC3-0A68-FAF9-DEA38A448E33}"/>
              </a:ext>
            </a:extLst>
          </p:cNvPr>
          <p:cNvSpPr/>
          <p:nvPr/>
        </p:nvSpPr>
        <p:spPr>
          <a:xfrm>
            <a:off x="6282221" y="2059641"/>
            <a:ext cx="735631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14FF62-F0F8-D0F4-F44C-BB2A12CD5DD5}"/>
              </a:ext>
            </a:extLst>
          </p:cNvPr>
          <p:cNvSpPr/>
          <p:nvPr/>
        </p:nvSpPr>
        <p:spPr>
          <a:xfrm>
            <a:off x="7017851" y="2059641"/>
            <a:ext cx="346218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18AA8F0-8023-7CEB-9FEC-C932C0122C36}"/>
              </a:ext>
            </a:extLst>
          </p:cNvPr>
          <p:cNvSpPr/>
          <p:nvPr/>
        </p:nvSpPr>
        <p:spPr>
          <a:xfrm>
            <a:off x="6282222" y="2599641"/>
            <a:ext cx="735628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AD66D88-CB66-A5F7-1F80-90764BA211C7}"/>
              </a:ext>
            </a:extLst>
          </p:cNvPr>
          <p:cNvSpPr/>
          <p:nvPr/>
        </p:nvSpPr>
        <p:spPr>
          <a:xfrm>
            <a:off x="7017851" y="2599641"/>
            <a:ext cx="346217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851A7A-BC4E-A969-70ED-0AE4DA083515}"/>
              </a:ext>
            </a:extLst>
          </p:cNvPr>
          <p:cNvSpPr/>
          <p:nvPr/>
        </p:nvSpPr>
        <p:spPr>
          <a:xfrm>
            <a:off x="6384550" y="5558231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DCABD2E-DD75-C5C2-D9E7-7BC7DE2232DD}"/>
              </a:ext>
            </a:extLst>
          </p:cNvPr>
          <p:cNvSpPr/>
          <p:nvPr/>
        </p:nvSpPr>
        <p:spPr>
          <a:xfrm>
            <a:off x="6926397" y="5558231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1CBBC5A-E491-E68F-9DEF-2ED53946854F}"/>
              </a:ext>
            </a:extLst>
          </p:cNvPr>
          <p:cNvSpPr/>
          <p:nvPr/>
        </p:nvSpPr>
        <p:spPr>
          <a:xfrm>
            <a:off x="6384550" y="6098231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10B65B7-80D1-615A-5FDB-AE1613364D7E}"/>
              </a:ext>
            </a:extLst>
          </p:cNvPr>
          <p:cNvSpPr/>
          <p:nvPr/>
        </p:nvSpPr>
        <p:spPr>
          <a:xfrm>
            <a:off x="6926397" y="6098231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itre 1">
            <a:extLst>
              <a:ext uri="{FF2B5EF4-FFF2-40B4-BE49-F238E27FC236}">
                <a16:creationId xmlns:a16="http://schemas.microsoft.com/office/drawing/2014/main" id="{420EDB1C-D7BC-03D6-1788-8375FD9AE9E8}"/>
              </a:ext>
            </a:extLst>
          </p:cNvPr>
          <p:cNvSpPr txBox="1">
            <a:spLocks/>
          </p:cNvSpPr>
          <p:nvPr/>
        </p:nvSpPr>
        <p:spPr>
          <a:xfrm>
            <a:off x="3474747" y="174948"/>
            <a:ext cx="2194505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779E67C-C560-DF51-F070-1893411038ED}"/>
              </a:ext>
            </a:extLst>
          </p:cNvPr>
          <p:cNvSpPr txBox="1"/>
          <p:nvPr/>
        </p:nvSpPr>
        <p:spPr>
          <a:xfrm>
            <a:off x="840483" y="215533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A.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B7A2690-1A1E-FB5C-05D1-C66A07299CDF}"/>
              </a:ext>
            </a:extLst>
          </p:cNvPr>
          <p:cNvSpPr txBox="1"/>
          <p:nvPr/>
        </p:nvSpPr>
        <p:spPr>
          <a:xfrm>
            <a:off x="5497668" y="380532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B.</a:t>
            </a:r>
            <a:r>
              <a:rPr lang="fr-FR" sz="4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028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16" y="1107871"/>
            <a:ext cx="4379145" cy="603842"/>
          </a:xfrm>
        </p:spPr>
        <p:txBody>
          <a:bodyPr>
            <a:noAutofit/>
          </a:bodyPr>
          <a:lstStyle/>
          <a:p>
            <a:pPr algn="ctr"/>
            <a:r>
              <a:rPr lang="fr-FR" sz="2800" dirty="0"/>
              <a:t>Sur quelle figure la partie coloriée correspond à un demi du triangle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1038293" y="227969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1069074" y="394213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1123336" y="564073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Triangle isocèle 4">
            <a:extLst>
              <a:ext uri="{FF2B5EF4-FFF2-40B4-BE49-F238E27FC236}">
                <a16:creationId xmlns:a16="http://schemas.microsoft.com/office/drawing/2014/main" id="{25D9926C-3442-7706-AC75-A0D487EC0D03}"/>
              </a:ext>
            </a:extLst>
          </p:cNvPr>
          <p:cNvSpPr/>
          <p:nvPr/>
        </p:nvSpPr>
        <p:spPr>
          <a:xfrm>
            <a:off x="1788308" y="2071543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DEE73054-7A8D-3E4B-B440-EF88D27A61A2}"/>
              </a:ext>
            </a:extLst>
          </p:cNvPr>
          <p:cNvSpPr/>
          <p:nvPr/>
        </p:nvSpPr>
        <p:spPr>
          <a:xfrm>
            <a:off x="1788308" y="376088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44B937CD-D4CB-A520-080E-F8FA0943CD8E}"/>
              </a:ext>
            </a:extLst>
          </p:cNvPr>
          <p:cNvSpPr/>
          <p:nvPr/>
        </p:nvSpPr>
        <p:spPr>
          <a:xfrm>
            <a:off x="1788308" y="5450231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A95EF53B-9BC4-8E92-C72B-D6A14F1B1869}"/>
              </a:ext>
            </a:extLst>
          </p:cNvPr>
          <p:cNvSpPr/>
          <p:nvPr/>
        </p:nvSpPr>
        <p:spPr>
          <a:xfrm>
            <a:off x="2508308" y="5450231"/>
            <a:ext cx="720000" cy="118800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235532D5-1AFE-7FDF-1043-CDF474A336CB}"/>
              </a:ext>
            </a:extLst>
          </p:cNvPr>
          <p:cNvSpPr/>
          <p:nvPr/>
        </p:nvSpPr>
        <p:spPr>
          <a:xfrm>
            <a:off x="2724822" y="4117892"/>
            <a:ext cx="503486" cy="830996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id="{406C252F-71D6-2F18-54F3-92C173901838}"/>
              </a:ext>
            </a:extLst>
          </p:cNvPr>
          <p:cNvSpPr/>
          <p:nvPr/>
        </p:nvSpPr>
        <p:spPr>
          <a:xfrm>
            <a:off x="1967236" y="2086896"/>
            <a:ext cx="1082144" cy="90062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4D5586-48C1-106B-A785-5BF3C8382EF2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1F3BE2-326B-68E9-F960-EE2E753F1DD8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A7C3D54-B195-7651-4FC7-10461B43FF5A}"/>
              </a:ext>
            </a:extLst>
          </p:cNvPr>
          <p:cNvCxnSpPr>
            <a:cxnSpLocks/>
          </p:cNvCxnSpPr>
          <p:nvPr/>
        </p:nvCxnSpPr>
        <p:spPr>
          <a:xfrm flipH="1">
            <a:off x="4572000" y="595618"/>
            <a:ext cx="58723" cy="60426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re 1">
            <a:extLst>
              <a:ext uri="{FF2B5EF4-FFF2-40B4-BE49-F238E27FC236}">
                <a16:creationId xmlns:a16="http://schemas.microsoft.com/office/drawing/2014/main" id="{4C5DED99-136B-4055-2F66-2E684F883734}"/>
              </a:ext>
            </a:extLst>
          </p:cNvPr>
          <p:cNvSpPr txBox="1">
            <a:spLocks/>
          </p:cNvSpPr>
          <p:nvPr/>
        </p:nvSpPr>
        <p:spPr>
          <a:xfrm>
            <a:off x="4956782" y="1107871"/>
            <a:ext cx="3860016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2800" dirty="0"/>
              <a:t>Sur quelle figure la partie coloriée correspond à un tiers de la bande ?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6C05562-5CEC-0A94-FB3F-24C03E8EB961}"/>
              </a:ext>
            </a:extLst>
          </p:cNvPr>
          <p:cNvSpPr txBox="1"/>
          <p:nvPr/>
        </p:nvSpPr>
        <p:spPr>
          <a:xfrm>
            <a:off x="4922084" y="2239825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CC041B0-CF24-76FD-540C-74CA4F229F83}"/>
              </a:ext>
            </a:extLst>
          </p:cNvPr>
          <p:cNvSpPr txBox="1"/>
          <p:nvPr/>
        </p:nvSpPr>
        <p:spPr>
          <a:xfrm>
            <a:off x="4952865" y="390226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8DED15E-B3A6-1B42-F0BD-4B25508E3853}"/>
              </a:ext>
            </a:extLst>
          </p:cNvPr>
          <p:cNvSpPr txBox="1"/>
          <p:nvPr/>
        </p:nvSpPr>
        <p:spPr>
          <a:xfrm>
            <a:off x="5007127" y="5600868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9C92DD4E-38F5-D95C-4F7A-F820472A1CA0}"/>
              </a:ext>
            </a:extLst>
          </p:cNvPr>
          <p:cNvGrpSpPr/>
          <p:nvPr/>
        </p:nvGrpSpPr>
        <p:grpSpPr>
          <a:xfrm>
            <a:off x="5779263" y="2057149"/>
            <a:ext cx="2592889" cy="1196348"/>
            <a:chOff x="6029264" y="2569202"/>
            <a:chExt cx="3711313" cy="1712384"/>
          </a:xfrm>
        </p:grpSpPr>
        <p:sp>
          <p:nvSpPr>
            <p:cNvPr id="20" name="Organigramme : Extraire 19">
              <a:extLst>
                <a:ext uri="{FF2B5EF4-FFF2-40B4-BE49-F238E27FC236}">
                  <a16:creationId xmlns:a16="http://schemas.microsoft.com/office/drawing/2014/main" id="{CCB37956-3A5B-AFF6-A6F1-FD7952DCBFDC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Organigramme : Extraire 23">
              <a:extLst>
                <a:ext uri="{FF2B5EF4-FFF2-40B4-BE49-F238E27FC236}">
                  <a16:creationId xmlns:a16="http://schemas.microsoft.com/office/drawing/2014/main" id="{52EA8815-770C-4F40-59D8-1E221DFC4F63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Organigramme : Extraire 24">
              <a:extLst>
                <a:ext uri="{FF2B5EF4-FFF2-40B4-BE49-F238E27FC236}">
                  <a16:creationId xmlns:a16="http://schemas.microsoft.com/office/drawing/2014/main" id="{7C02DC40-43B7-89EE-4DC7-02B676F90965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Organigramme : Extraire 25">
              <a:extLst>
                <a:ext uri="{FF2B5EF4-FFF2-40B4-BE49-F238E27FC236}">
                  <a16:creationId xmlns:a16="http://schemas.microsoft.com/office/drawing/2014/main" id="{4D9999EA-043A-BCB8-A3E3-41BF3DEF4E05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Organigramme : Extraire 26">
              <a:extLst>
                <a:ext uri="{FF2B5EF4-FFF2-40B4-BE49-F238E27FC236}">
                  <a16:creationId xmlns:a16="http://schemas.microsoft.com/office/drawing/2014/main" id="{17641F38-9637-EF83-E5E8-6A3C38B50B52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" name="Organigramme : Extraire 27">
              <a:extLst>
                <a:ext uri="{FF2B5EF4-FFF2-40B4-BE49-F238E27FC236}">
                  <a16:creationId xmlns:a16="http://schemas.microsoft.com/office/drawing/2014/main" id="{A7FFA31C-0787-B58E-0E7B-4E2D4A355C60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15F6C243-EC28-15A5-0E8D-CE7D2A8CDB9C}"/>
              </a:ext>
            </a:extLst>
          </p:cNvPr>
          <p:cNvGrpSpPr/>
          <p:nvPr/>
        </p:nvGrpSpPr>
        <p:grpSpPr>
          <a:xfrm>
            <a:off x="5782438" y="3816032"/>
            <a:ext cx="2592889" cy="1196348"/>
            <a:chOff x="6029264" y="2569202"/>
            <a:chExt cx="3711313" cy="1712384"/>
          </a:xfrm>
        </p:grpSpPr>
        <p:sp>
          <p:nvSpPr>
            <p:cNvPr id="30" name="Organigramme : Extraire 29">
              <a:extLst>
                <a:ext uri="{FF2B5EF4-FFF2-40B4-BE49-F238E27FC236}">
                  <a16:creationId xmlns:a16="http://schemas.microsoft.com/office/drawing/2014/main" id="{E8A5548C-6AEF-EDE7-1D33-AD015C311299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Organigramme : Extraire 30">
              <a:extLst>
                <a:ext uri="{FF2B5EF4-FFF2-40B4-BE49-F238E27FC236}">
                  <a16:creationId xmlns:a16="http://schemas.microsoft.com/office/drawing/2014/main" id="{8D308BFE-EF73-9A00-F368-6EFA8814EDD4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Organigramme : Extraire 31">
              <a:extLst>
                <a:ext uri="{FF2B5EF4-FFF2-40B4-BE49-F238E27FC236}">
                  <a16:creationId xmlns:a16="http://schemas.microsoft.com/office/drawing/2014/main" id="{92E98D5E-60C8-6BDB-2870-4C29589823DF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rganigramme : Extraire 32">
              <a:extLst>
                <a:ext uri="{FF2B5EF4-FFF2-40B4-BE49-F238E27FC236}">
                  <a16:creationId xmlns:a16="http://schemas.microsoft.com/office/drawing/2014/main" id="{E51CE301-0123-4E1E-229B-CC5D5D6E1DA7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Organigramme : Extraire 33">
              <a:extLst>
                <a:ext uri="{FF2B5EF4-FFF2-40B4-BE49-F238E27FC236}">
                  <a16:creationId xmlns:a16="http://schemas.microsoft.com/office/drawing/2014/main" id="{95D5719F-B04E-05BD-38BD-EA1EA818A425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Organigramme : Extraire 34">
              <a:extLst>
                <a:ext uri="{FF2B5EF4-FFF2-40B4-BE49-F238E27FC236}">
                  <a16:creationId xmlns:a16="http://schemas.microsoft.com/office/drawing/2014/main" id="{EA0530A2-0ACA-0FA1-FE7B-11487DBA3ECF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BD9BB227-A049-AD64-004B-73A5CFAB96BA}"/>
              </a:ext>
            </a:extLst>
          </p:cNvPr>
          <p:cNvGrpSpPr/>
          <p:nvPr/>
        </p:nvGrpSpPr>
        <p:grpSpPr>
          <a:xfrm>
            <a:off x="5782438" y="5567866"/>
            <a:ext cx="2592889" cy="1196348"/>
            <a:chOff x="6029264" y="2569202"/>
            <a:chExt cx="3711313" cy="1712384"/>
          </a:xfrm>
        </p:grpSpPr>
        <p:sp>
          <p:nvSpPr>
            <p:cNvPr id="37" name="Organigramme : Extraire 36">
              <a:extLst>
                <a:ext uri="{FF2B5EF4-FFF2-40B4-BE49-F238E27FC236}">
                  <a16:creationId xmlns:a16="http://schemas.microsoft.com/office/drawing/2014/main" id="{4ECFC969-3EEF-795E-E8A9-2F89966F4D1E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Organigramme : Extraire 37">
              <a:extLst>
                <a:ext uri="{FF2B5EF4-FFF2-40B4-BE49-F238E27FC236}">
                  <a16:creationId xmlns:a16="http://schemas.microsoft.com/office/drawing/2014/main" id="{16B0CC01-A030-D233-210B-8AF685F2381F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Organigramme : Extraire 38">
              <a:extLst>
                <a:ext uri="{FF2B5EF4-FFF2-40B4-BE49-F238E27FC236}">
                  <a16:creationId xmlns:a16="http://schemas.microsoft.com/office/drawing/2014/main" id="{2684D9FB-8707-B71E-789A-A276C6CAC22B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Organigramme : Extraire 39">
              <a:extLst>
                <a:ext uri="{FF2B5EF4-FFF2-40B4-BE49-F238E27FC236}">
                  <a16:creationId xmlns:a16="http://schemas.microsoft.com/office/drawing/2014/main" id="{96DC1C57-A01E-42DE-38A6-1091BB87A7D5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Organigramme : Extraire 40">
              <a:extLst>
                <a:ext uri="{FF2B5EF4-FFF2-40B4-BE49-F238E27FC236}">
                  <a16:creationId xmlns:a16="http://schemas.microsoft.com/office/drawing/2014/main" id="{2F0761E0-3226-D233-B6CC-DC4B162F1EE7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Organigramme : Extraire 41">
              <a:extLst>
                <a:ext uri="{FF2B5EF4-FFF2-40B4-BE49-F238E27FC236}">
                  <a16:creationId xmlns:a16="http://schemas.microsoft.com/office/drawing/2014/main" id="{FA861AFE-255C-6F73-F166-AA9583396756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506930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4A0C4-47C0-3357-AE27-D143CA025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B03BB7-82C2-C13A-21CF-3159A9FFE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16" y="1107871"/>
            <a:ext cx="4379145" cy="603842"/>
          </a:xfrm>
        </p:spPr>
        <p:txBody>
          <a:bodyPr>
            <a:noAutofit/>
          </a:bodyPr>
          <a:lstStyle/>
          <a:p>
            <a:pPr algn="ctr"/>
            <a:r>
              <a:rPr lang="fr-FR" sz="2800" dirty="0"/>
              <a:t>Sur quelle figure la partie coloriée correspond à un demi du triangle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F6D4B8-C49F-17DA-9300-630AC233A0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E91E6CC-9909-A9AE-6465-8CDA875CE3B1}"/>
              </a:ext>
            </a:extLst>
          </p:cNvPr>
          <p:cNvSpPr txBox="1"/>
          <p:nvPr/>
        </p:nvSpPr>
        <p:spPr>
          <a:xfrm>
            <a:off x="1038293" y="227969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1A08B3E-7DFE-F301-D6C4-3BED45DACE1B}"/>
              </a:ext>
            </a:extLst>
          </p:cNvPr>
          <p:cNvSpPr txBox="1"/>
          <p:nvPr/>
        </p:nvSpPr>
        <p:spPr>
          <a:xfrm>
            <a:off x="1069074" y="394213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C058C65-B9BD-9EB1-991F-F6E6ED6AF6AB}"/>
              </a:ext>
            </a:extLst>
          </p:cNvPr>
          <p:cNvSpPr txBox="1"/>
          <p:nvPr/>
        </p:nvSpPr>
        <p:spPr>
          <a:xfrm>
            <a:off x="1123336" y="564073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Triangle isocèle 4">
            <a:extLst>
              <a:ext uri="{FF2B5EF4-FFF2-40B4-BE49-F238E27FC236}">
                <a16:creationId xmlns:a16="http://schemas.microsoft.com/office/drawing/2014/main" id="{5A0AA998-5371-875A-AE72-616EB0FCAA0F}"/>
              </a:ext>
            </a:extLst>
          </p:cNvPr>
          <p:cNvSpPr/>
          <p:nvPr/>
        </p:nvSpPr>
        <p:spPr>
          <a:xfrm>
            <a:off x="1788308" y="2071543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1B4398B8-8EF8-3674-D3C2-B313C053D897}"/>
              </a:ext>
            </a:extLst>
          </p:cNvPr>
          <p:cNvSpPr/>
          <p:nvPr/>
        </p:nvSpPr>
        <p:spPr>
          <a:xfrm>
            <a:off x="1788308" y="376088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2B67E7B2-DFE4-9213-CDAC-727B5A2FD8C0}"/>
              </a:ext>
            </a:extLst>
          </p:cNvPr>
          <p:cNvSpPr/>
          <p:nvPr/>
        </p:nvSpPr>
        <p:spPr>
          <a:xfrm>
            <a:off x="1788308" y="5450231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55A0129D-942F-0F07-E710-805E0A5D1D45}"/>
              </a:ext>
            </a:extLst>
          </p:cNvPr>
          <p:cNvSpPr/>
          <p:nvPr/>
        </p:nvSpPr>
        <p:spPr>
          <a:xfrm>
            <a:off x="2508308" y="5450231"/>
            <a:ext cx="720000" cy="118800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EEE99518-9C6E-1A19-0D45-468B4A805504}"/>
              </a:ext>
            </a:extLst>
          </p:cNvPr>
          <p:cNvSpPr/>
          <p:nvPr/>
        </p:nvSpPr>
        <p:spPr>
          <a:xfrm>
            <a:off x="2724822" y="4117892"/>
            <a:ext cx="503486" cy="830996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id="{E8A825F0-97AE-7E62-22DE-F7F87527DBD1}"/>
              </a:ext>
            </a:extLst>
          </p:cNvPr>
          <p:cNvSpPr/>
          <p:nvPr/>
        </p:nvSpPr>
        <p:spPr>
          <a:xfrm>
            <a:off x="1967236" y="2086896"/>
            <a:ext cx="1082144" cy="90062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9F6EE4-5ADB-F1BB-B4EE-7784938F852E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44F6ED-7F0A-6237-B736-A8DA0E1F0543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CB3FDED-8E8B-59C1-BBAF-E6996CBA45DB}"/>
              </a:ext>
            </a:extLst>
          </p:cNvPr>
          <p:cNvCxnSpPr>
            <a:cxnSpLocks/>
          </p:cNvCxnSpPr>
          <p:nvPr/>
        </p:nvCxnSpPr>
        <p:spPr>
          <a:xfrm flipH="1">
            <a:off x="4572000" y="595618"/>
            <a:ext cx="58723" cy="60426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re 1">
            <a:extLst>
              <a:ext uri="{FF2B5EF4-FFF2-40B4-BE49-F238E27FC236}">
                <a16:creationId xmlns:a16="http://schemas.microsoft.com/office/drawing/2014/main" id="{961F2366-110E-AA4E-AF5B-6C0DAA68630B}"/>
              </a:ext>
            </a:extLst>
          </p:cNvPr>
          <p:cNvSpPr txBox="1">
            <a:spLocks/>
          </p:cNvSpPr>
          <p:nvPr/>
        </p:nvSpPr>
        <p:spPr>
          <a:xfrm>
            <a:off x="4956782" y="1107871"/>
            <a:ext cx="3860016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2800" dirty="0"/>
              <a:t>Sur quelle figure la partie coloriée correspond à un tiers de la bande ?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73DD4F4-71E7-B6B9-3726-A0BDA79F961A}"/>
              </a:ext>
            </a:extLst>
          </p:cNvPr>
          <p:cNvSpPr txBox="1"/>
          <p:nvPr/>
        </p:nvSpPr>
        <p:spPr>
          <a:xfrm>
            <a:off x="4922084" y="2239825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EB897EA-A858-C343-47B3-EBBAD74306A4}"/>
              </a:ext>
            </a:extLst>
          </p:cNvPr>
          <p:cNvSpPr txBox="1"/>
          <p:nvPr/>
        </p:nvSpPr>
        <p:spPr>
          <a:xfrm>
            <a:off x="4952865" y="390226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4E2346E-E0DF-9CA7-5644-C8D03CACF0AC}"/>
              </a:ext>
            </a:extLst>
          </p:cNvPr>
          <p:cNvSpPr txBox="1"/>
          <p:nvPr/>
        </p:nvSpPr>
        <p:spPr>
          <a:xfrm>
            <a:off x="5007127" y="5600868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2A20A4F1-133B-8AA6-6B26-5BA0D743D1A9}"/>
              </a:ext>
            </a:extLst>
          </p:cNvPr>
          <p:cNvGrpSpPr/>
          <p:nvPr/>
        </p:nvGrpSpPr>
        <p:grpSpPr>
          <a:xfrm>
            <a:off x="5779263" y="2057149"/>
            <a:ext cx="2592889" cy="1196348"/>
            <a:chOff x="6029264" y="2569202"/>
            <a:chExt cx="3711313" cy="1712384"/>
          </a:xfrm>
        </p:grpSpPr>
        <p:sp>
          <p:nvSpPr>
            <p:cNvPr id="20" name="Organigramme : Extraire 19">
              <a:extLst>
                <a:ext uri="{FF2B5EF4-FFF2-40B4-BE49-F238E27FC236}">
                  <a16:creationId xmlns:a16="http://schemas.microsoft.com/office/drawing/2014/main" id="{5508E7D3-1408-E322-9038-C43A9643BF14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Organigramme : Extraire 23">
              <a:extLst>
                <a:ext uri="{FF2B5EF4-FFF2-40B4-BE49-F238E27FC236}">
                  <a16:creationId xmlns:a16="http://schemas.microsoft.com/office/drawing/2014/main" id="{2AE23740-4781-7331-4272-DBB6621FBAEB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Organigramme : Extraire 24">
              <a:extLst>
                <a:ext uri="{FF2B5EF4-FFF2-40B4-BE49-F238E27FC236}">
                  <a16:creationId xmlns:a16="http://schemas.microsoft.com/office/drawing/2014/main" id="{BCC5AD80-FCB2-32BB-F2BE-E56551235C00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Organigramme : Extraire 25">
              <a:extLst>
                <a:ext uri="{FF2B5EF4-FFF2-40B4-BE49-F238E27FC236}">
                  <a16:creationId xmlns:a16="http://schemas.microsoft.com/office/drawing/2014/main" id="{864D530A-210C-D4D1-F45A-D96F06D73C76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Organigramme : Extraire 26">
              <a:extLst>
                <a:ext uri="{FF2B5EF4-FFF2-40B4-BE49-F238E27FC236}">
                  <a16:creationId xmlns:a16="http://schemas.microsoft.com/office/drawing/2014/main" id="{5780158B-8ADF-90A8-EEE6-D339C6C79D1C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" name="Organigramme : Extraire 27">
              <a:extLst>
                <a:ext uri="{FF2B5EF4-FFF2-40B4-BE49-F238E27FC236}">
                  <a16:creationId xmlns:a16="http://schemas.microsoft.com/office/drawing/2014/main" id="{A16805B2-7FBA-B53C-9DEB-B0F3A5D96294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38517392-9A2F-D8B4-ED45-CD6A3653DBBA}"/>
              </a:ext>
            </a:extLst>
          </p:cNvPr>
          <p:cNvGrpSpPr/>
          <p:nvPr/>
        </p:nvGrpSpPr>
        <p:grpSpPr>
          <a:xfrm>
            <a:off x="5782438" y="3816032"/>
            <a:ext cx="2592889" cy="1196348"/>
            <a:chOff x="6029264" y="2569202"/>
            <a:chExt cx="3711313" cy="1712384"/>
          </a:xfrm>
        </p:grpSpPr>
        <p:sp>
          <p:nvSpPr>
            <p:cNvPr id="30" name="Organigramme : Extraire 29">
              <a:extLst>
                <a:ext uri="{FF2B5EF4-FFF2-40B4-BE49-F238E27FC236}">
                  <a16:creationId xmlns:a16="http://schemas.microsoft.com/office/drawing/2014/main" id="{05A4739B-C5E6-2A0E-A711-9753A6AF050E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Organigramme : Extraire 30">
              <a:extLst>
                <a:ext uri="{FF2B5EF4-FFF2-40B4-BE49-F238E27FC236}">
                  <a16:creationId xmlns:a16="http://schemas.microsoft.com/office/drawing/2014/main" id="{40A59C90-72A9-DF9F-7646-2EA47F4B328F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Organigramme : Extraire 31">
              <a:extLst>
                <a:ext uri="{FF2B5EF4-FFF2-40B4-BE49-F238E27FC236}">
                  <a16:creationId xmlns:a16="http://schemas.microsoft.com/office/drawing/2014/main" id="{A093D475-88CA-58C8-D7AD-CB86CC3E523D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rganigramme : Extraire 32">
              <a:extLst>
                <a:ext uri="{FF2B5EF4-FFF2-40B4-BE49-F238E27FC236}">
                  <a16:creationId xmlns:a16="http://schemas.microsoft.com/office/drawing/2014/main" id="{4A0FC9C3-126A-E37E-6D88-ACFE6BCA9932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Organigramme : Extraire 33">
              <a:extLst>
                <a:ext uri="{FF2B5EF4-FFF2-40B4-BE49-F238E27FC236}">
                  <a16:creationId xmlns:a16="http://schemas.microsoft.com/office/drawing/2014/main" id="{670B74AE-873D-BCA7-1816-81C608AD8277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Organigramme : Extraire 34">
              <a:extLst>
                <a:ext uri="{FF2B5EF4-FFF2-40B4-BE49-F238E27FC236}">
                  <a16:creationId xmlns:a16="http://schemas.microsoft.com/office/drawing/2014/main" id="{B03005EF-DCD9-E025-C63C-BE76F215300A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D5CE3C64-D0A9-DAB4-907C-D458E9AF1B6F}"/>
              </a:ext>
            </a:extLst>
          </p:cNvPr>
          <p:cNvGrpSpPr/>
          <p:nvPr/>
        </p:nvGrpSpPr>
        <p:grpSpPr>
          <a:xfrm>
            <a:off x="5782438" y="5567866"/>
            <a:ext cx="2592889" cy="1196348"/>
            <a:chOff x="6029264" y="2569202"/>
            <a:chExt cx="3711313" cy="1712384"/>
          </a:xfrm>
        </p:grpSpPr>
        <p:sp>
          <p:nvSpPr>
            <p:cNvPr id="37" name="Organigramme : Extraire 36">
              <a:extLst>
                <a:ext uri="{FF2B5EF4-FFF2-40B4-BE49-F238E27FC236}">
                  <a16:creationId xmlns:a16="http://schemas.microsoft.com/office/drawing/2014/main" id="{9BB3DBBE-8EE6-513A-031F-5B2A2268F51A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Organigramme : Extraire 37">
              <a:extLst>
                <a:ext uri="{FF2B5EF4-FFF2-40B4-BE49-F238E27FC236}">
                  <a16:creationId xmlns:a16="http://schemas.microsoft.com/office/drawing/2014/main" id="{AFE7D43D-A931-408A-9D85-A6C8F6DE883E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Organigramme : Extraire 38">
              <a:extLst>
                <a:ext uri="{FF2B5EF4-FFF2-40B4-BE49-F238E27FC236}">
                  <a16:creationId xmlns:a16="http://schemas.microsoft.com/office/drawing/2014/main" id="{C8841AF9-6703-2911-46CE-600C6DB0239E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Organigramme : Extraire 39">
              <a:extLst>
                <a:ext uri="{FF2B5EF4-FFF2-40B4-BE49-F238E27FC236}">
                  <a16:creationId xmlns:a16="http://schemas.microsoft.com/office/drawing/2014/main" id="{183CC9E4-43A3-BD64-EC1D-8739D272235D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Organigramme : Extraire 40">
              <a:extLst>
                <a:ext uri="{FF2B5EF4-FFF2-40B4-BE49-F238E27FC236}">
                  <a16:creationId xmlns:a16="http://schemas.microsoft.com/office/drawing/2014/main" id="{6F65DB2A-937F-1215-EF9C-B941F5512C77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Organigramme : Extraire 41">
              <a:extLst>
                <a:ext uri="{FF2B5EF4-FFF2-40B4-BE49-F238E27FC236}">
                  <a16:creationId xmlns:a16="http://schemas.microsoft.com/office/drawing/2014/main" id="{CA77C155-AEF7-DF87-BFEA-5A0FCA915912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" name="Titre 1">
            <a:extLst>
              <a:ext uri="{FF2B5EF4-FFF2-40B4-BE49-F238E27FC236}">
                <a16:creationId xmlns:a16="http://schemas.microsoft.com/office/drawing/2014/main" id="{25BCF559-185E-5F0D-989F-AA9BECFCF50E}"/>
              </a:ext>
            </a:extLst>
          </p:cNvPr>
          <p:cNvSpPr txBox="1">
            <a:spLocks/>
          </p:cNvSpPr>
          <p:nvPr/>
        </p:nvSpPr>
        <p:spPr>
          <a:xfrm>
            <a:off x="3474747" y="174948"/>
            <a:ext cx="2194505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9E563D9-31BA-8D27-304B-CE07141BFA3B}"/>
              </a:ext>
            </a:extLst>
          </p:cNvPr>
          <p:cNvSpPr txBox="1"/>
          <p:nvPr/>
        </p:nvSpPr>
        <p:spPr>
          <a:xfrm>
            <a:off x="1124268" y="564073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C. 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A4958A96-7452-4DB6-FC7D-2189B809A0A8}"/>
              </a:ext>
            </a:extLst>
          </p:cNvPr>
          <p:cNvSpPr txBox="1"/>
          <p:nvPr/>
        </p:nvSpPr>
        <p:spPr>
          <a:xfrm>
            <a:off x="5013812" y="559703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C. </a:t>
            </a:r>
          </a:p>
        </p:txBody>
      </p:sp>
    </p:spTree>
    <p:extLst>
      <p:ext uri="{BB962C8B-B14F-4D97-AF65-F5344CB8AC3E}">
        <p14:creationId xmlns:p14="http://schemas.microsoft.com/office/powerpoint/2010/main" val="337580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52C99-4388-281C-D509-7A00C8597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00CC15-FC04-FFBA-FBAD-B4A5F702A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60" y="1414659"/>
            <a:ext cx="3680528" cy="603842"/>
          </a:xfrm>
        </p:spPr>
        <p:txBody>
          <a:bodyPr>
            <a:noAutofit/>
          </a:bodyPr>
          <a:lstStyle/>
          <a:p>
            <a:r>
              <a:rPr lang="fr-FR" dirty="0"/>
              <a:t>Ecris la fraction correspond à la partie coloriée.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BC8AA8-D381-C640-10AC-0A7F2EA925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53D9D9-5E56-68D4-D9E8-ABDC3D0AD06B}"/>
              </a:ext>
            </a:extLst>
          </p:cNvPr>
          <p:cNvSpPr/>
          <p:nvPr/>
        </p:nvSpPr>
        <p:spPr>
          <a:xfrm>
            <a:off x="3132000" y="3794074"/>
            <a:ext cx="2880000" cy="28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E9D047-D017-0D32-61C5-18A9BEA280D2}"/>
              </a:ext>
            </a:extLst>
          </p:cNvPr>
          <p:cNvSpPr/>
          <p:nvPr/>
        </p:nvSpPr>
        <p:spPr>
          <a:xfrm rot="5400000">
            <a:off x="4572000" y="3794074"/>
            <a:ext cx="1440000" cy="14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EB8BEA-BDFB-E20F-9452-519AD0B0661D}"/>
              </a:ext>
            </a:extLst>
          </p:cNvPr>
          <p:cNvSpPr/>
          <p:nvPr/>
        </p:nvSpPr>
        <p:spPr>
          <a:xfrm rot="5400000">
            <a:off x="3142716" y="5229565"/>
            <a:ext cx="1440000" cy="14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A6B439-CCCF-4DAC-BC85-4FD3B437281D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246D0B-14AF-7CAA-B400-DE55A263A560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755BB7F-536E-9FF4-3078-4AFA58AED00C}"/>
              </a:ext>
            </a:extLst>
          </p:cNvPr>
          <p:cNvCxnSpPr>
            <a:cxnSpLocks/>
          </p:cNvCxnSpPr>
          <p:nvPr/>
        </p:nvCxnSpPr>
        <p:spPr>
          <a:xfrm flipH="1">
            <a:off x="4593432" y="523165"/>
            <a:ext cx="10716" cy="26758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D1291C09-E7D8-11CA-32C5-B09D3FF35339}"/>
              </a:ext>
            </a:extLst>
          </p:cNvPr>
          <p:cNvSpPr txBox="1">
            <a:spLocks/>
          </p:cNvSpPr>
          <p:nvPr/>
        </p:nvSpPr>
        <p:spPr>
          <a:xfrm>
            <a:off x="4719025" y="1728506"/>
            <a:ext cx="4424975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/>
              <a:t>Ecris la fraction correspond à la partie coloriée et la fraction qu’il faut ajouter pour faire 1.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75696EE1-3E28-929F-DFA2-CB4D68423E60}"/>
                  </a:ext>
                </a:extLst>
              </p:cNvPr>
              <p:cNvSpPr txBox="1"/>
              <p:nvPr/>
            </p:nvSpPr>
            <p:spPr>
              <a:xfrm>
                <a:off x="6446146" y="4376482"/>
                <a:ext cx="2697854" cy="16282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4400" b="0" dirty="0"/>
              </a:p>
              <a:p>
                <a:r>
                  <a:rPr lang="fr-FR" sz="4400" dirty="0"/>
                  <a:t> </a:t>
                </a:r>
              </a:p>
            </p:txBody>
          </p:sp>
        </mc:Choice>
        <mc:Fallback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75696EE1-3E28-929F-DFA2-CB4D68423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146" y="4376482"/>
                <a:ext cx="2697854" cy="162820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860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A76E2-B914-1A86-BD14-BAB60AAEC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A39E1B-A316-326E-3BC3-70B5B2D80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60" y="1414659"/>
            <a:ext cx="3680528" cy="603842"/>
          </a:xfrm>
        </p:spPr>
        <p:txBody>
          <a:bodyPr>
            <a:noAutofit/>
          </a:bodyPr>
          <a:lstStyle/>
          <a:p>
            <a:r>
              <a:rPr lang="fr-FR" dirty="0"/>
              <a:t>Ecris la fraction correspond à la partie coloriée.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7B937-96AC-8E22-574D-8AAE8A9FF0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8BA78D-710C-363D-0D17-828737624FF8}"/>
              </a:ext>
            </a:extLst>
          </p:cNvPr>
          <p:cNvSpPr/>
          <p:nvPr/>
        </p:nvSpPr>
        <p:spPr>
          <a:xfrm>
            <a:off x="3132000" y="3794074"/>
            <a:ext cx="2880000" cy="28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9F6AF3-EB4E-6C0C-DF56-A3977D4C219D}"/>
              </a:ext>
            </a:extLst>
          </p:cNvPr>
          <p:cNvSpPr/>
          <p:nvPr/>
        </p:nvSpPr>
        <p:spPr>
          <a:xfrm rot="5400000">
            <a:off x="4572000" y="3794074"/>
            <a:ext cx="1440000" cy="14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2028C4-48F4-29D7-CA40-44E051114283}"/>
              </a:ext>
            </a:extLst>
          </p:cNvPr>
          <p:cNvSpPr/>
          <p:nvPr/>
        </p:nvSpPr>
        <p:spPr>
          <a:xfrm rot="5400000">
            <a:off x="3142716" y="5229565"/>
            <a:ext cx="1440000" cy="14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CA117E-DE68-BCB6-64A4-CB6001F7D48B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A7CD6C-E42D-F609-AB4F-BA64C94B3502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84B1114-EA90-4E6A-7E94-DF657A113170}"/>
              </a:ext>
            </a:extLst>
          </p:cNvPr>
          <p:cNvCxnSpPr>
            <a:cxnSpLocks/>
          </p:cNvCxnSpPr>
          <p:nvPr/>
        </p:nvCxnSpPr>
        <p:spPr>
          <a:xfrm flipH="1">
            <a:off x="4582716" y="753169"/>
            <a:ext cx="10716" cy="26758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595456EC-588E-21F1-8CCA-970DE3958026}"/>
              </a:ext>
            </a:extLst>
          </p:cNvPr>
          <p:cNvSpPr txBox="1">
            <a:spLocks/>
          </p:cNvSpPr>
          <p:nvPr/>
        </p:nvSpPr>
        <p:spPr>
          <a:xfrm>
            <a:off x="4719025" y="1728506"/>
            <a:ext cx="4424975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/>
              <a:t>Ecris la fraction correspond à la partie coloriée et la fraction qu’il faut ajouter pour faire 1. 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46ECAD3E-8F4A-BF7C-D7C2-AC922454D0A4}"/>
              </a:ext>
            </a:extLst>
          </p:cNvPr>
          <p:cNvSpPr txBox="1">
            <a:spLocks/>
          </p:cNvSpPr>
          <p:nvPr/>
        </p:nvSpPr>
        <p:spPr>
          <a:xfrm>
            <a:off x="3533471" y="154084"/>
            <a:ext cx="2194505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875EFA8-CF17-878E-C882-237FC4D1A8E3}"/>
                  </a:ext>
                </a:extLst>
              </p:cNvPr>
              <p:cNvSpPr txBox="1"/>
              <p:nvPr/>
            </p:nvSpPr>
            <p:spPr>
              <a:xfrm>
                <a:off x="778283" y="4009561"/>
                <a:ext cx="1633717" cy="1659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b="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875EFA8-CF17-878E-C882-237FC4D1A8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283" y="4009561"/>
                <a:ext cx="1633717" cy="16598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9BA04B3-943B-157F-E667-69D936482EAF}"/>
                  </a:ext>
                </a:extLst>
              </p:cNvPr>
              <p:cNvSpPr txBox="1"/>
              <p:nvPr/>
            </p:nvSpPr>
            <p:spPr>
              <a:xfrm>
                <a:off x="6356251" y="4009561"/>
                <a:ext cx="2699457" cy="2121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4800" b="0" dirty="0"/>
              </a:p>
              <a:p>
                <a:r>
                  <a:rPr lang="fr-FR" sz="4800" dirty="0"/>
                  <a:t> </a:t>
                </a:r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9BA04B3-943B-157F-E667-69D936482E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251" y="4009561"/>
                <a:ext cx="2699457" cy="21215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769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1172</TotalTime>
  <Words>369</Words>
  <Application>Microsoft Office PowerPoint</Application>
  <PresentationFormat>Affichage à l'écran (4:3)</PresentationFormat>
  <Paragraphs>106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Sur quelle figure la partie coloriée correspond à un demi du disque ? </vt:lpstr>
      <vt:lpstr>Sur quelle figure la partie coloriée correspond à un demi du disque ? </vt:lpstr>
      <vt:lpstr>Sur quelle figure la partie coloriée correspond à un demi du carré ? </vt:lpstr>
      <vt:lpstr>Sur quelle figure la partie coloriée correspond à un demi du carré ? </vt:lpstr>
      <vt:lpstr>Sur quelle figure la partie coloriée correspond à un demi du triangle ? </vt:lpstr>
      <vt:lpstr>Sur quelle figure la partie coloriée correspond à un demi du triangle ? </vt:lpstr>
      <vt:lpstr>Ecris la fraction correspond à la partie coloriée.</vt:lpstr>
      <vt:lpstr>Ecris la fraction correspond à la partie coloriée.</vt:lpstr>
      <vt:lpstr>Ecris la fraction correspond à la partie coloriée.</vt:lpstr>
      <vt:lpstr>Ecris la fraction correspond à la partie coloriée.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76</cp:revision>
  <dcterms:created xsi:type="dcterms:W3CDTF">2023-02-07T14:55:57Z</dcterms:created>
  <dcterms:modified xsi:type="dcterms:W3CDTF">2026-01-31T23:13:25Z</dcterms:modified>
</cp:coreProperties>
</file>